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:SAKTHI KUMARAN 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:au622021104095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298</Words>
  <Application>Microsoft Office PowerPoint</Application>
  <PresentationFormat>On-screen Show (16:9)</PresentationFormat>
  <Paragraphs>50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11</cp:revision>
  <dcterms:modified xsi:type="dcterms:W3CDTF">2024-04-09T09:43:35Z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